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742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114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47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344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8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038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073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4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4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74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74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8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62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095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7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9" y="273055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7" y="1435104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181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835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01/07/2016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35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03512" y="1700808"/>
            <a:ext cx="8496944" cy="168361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s-MX" dirty="0" smtClean="0"/>
              <a:t>TEMA: Fórmulas para asignación del costo </a:t>
            </a:r>
            <a:endParaRPr lang="es-MX" i="1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2567608" y="3717037"/>
            <a:ext cx="7776864" cy="3003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0"/>
              </a:spcBef>
            </a:pPr>
            <a:r>
              <a:rPr lang="es-MX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</a:t>
            </a:r>
            <a:r>
              <a:rPr lang="es-MX" sz="2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Escuela Superior Cd. Sahagún</a:t>
            </a:r>
          </a:p>
          <a:p>
            <a:pPr algn="l">
              <a:spcBef>
                <a:spcPts val="0"/>
              </a:spcBef>
            </a:pPr>
            <a:r>
              <a:rPr lang="es-MX" sz="2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          Licenciatura en </a:t>
            </a:r>
            <a:r>
              <a:rPr lang="es-MX" sz="2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Contaduría</a:t>
            </a:r>
            <a:endParaRPr lang="es-MX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</a:t>
            </a:r>
            <a:r>
              <a:rPr lang="es-MX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Mtra. María de Lourdes Farías </a:t>
            </a:r>
            <a:r>
              <a:rPr lang="es-MX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Toto</a:t>
            </a:r>
            <a:endParaRPr lang="es-MX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Materia : </a:t>
            </a:r>
            <a:r>
              <a:rPr lang="es-MX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Normas aplicables al proceso contable y  estados financieros </a:t>
            </a:r>
          </a:p>
          <a:p>
            <a:pPr algn="l"/>
            <a:r>
              <a:rPr lang="es-MX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Enero- Junio 2016</a:t>
            </a:r>
            <a:endParaRPr lang="es-MX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51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Elipse"/>
          <p:cNvSpPr/>
          <p:nvPr/>
        </p:nvSpPr>
        <p:spPr>
          <a:xfrm>
            <a:off x="4925630" y="3943304"/>
            <a:ext cx="1845743" cy="122413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 dirty="0">
              <a:solidFill>
                <a:prstClr val="white"/>
              </a:solidFill>
            </a:endParaRPr>
          </a:p>
          <a:p>
            <a:pPr algn="ctr"/>
            <a:r>
              <a:rPr lang="es-ES" sz="1600" dirty="0">
                <a:solidFill>
                  <a:prstClr val="black"/>
                </a:solidFill>
              </a:rPr>
              <a:t>Fórmulas para asignación del costo </a:t>
            </a:r>
          </a:p>
          <a:p>
            <a:pPr algn="ctr"/>
            <a:endParaRPr lang="es-ES" dirty="0">
              <a:solidFill>
                <a:prstClr val="white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619244" y="3415087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prstClr val="white"/>
                </a:solidFill>
              </a:rPr>
              <a:t>Se utiliza</a:t>
            </a:r>
            <a:r>
              <a:rPr lang="es-ES" dirty="0">
                <a:solidFill>
                  <a:prstClr val="white"/>
                </a:solidFill>
              </a:rPr>
              <a:t>n </a:t>
            </a:r>
            <a:endParaRPr lang="es-ES" dirty="0">
              <a:solidFill>
                <a:prstClr val="white"/>
              </a:solidFill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4513541" y="2593166"/>
            <a:ext cx="2269982" cy="89886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prstClr val="black"/>
                </a:solidFill>
              </a:rPr>
              <a:t>Para asignar el costo unitario de los</a:t>
            </a:r>
            <a:r>
              <a:rPr lang="es-ES" sz="1600" dirty="0">
                <a:solidFill>
                  <a:prstClr val="white"/>
                </a:solidFill>
              </a:rPr>
              <a:t> </a:t>
            </a:r>
            <a:r>
              <a:rPr lang="es-ES" sz="1600" dirty="0">
                <a:solidFill>
                  <a:prstClr val="black"/>
                </a:solidFill>
              </a:rPr>
              <a:t>inventarios</a:t>
            </a:r>
            <a:r>
              <a:rPr lang="es-ES" sz="1600" dirty="0">
                <a:solidFill>
                  <a:prstClr val="white"/>
                </a:solidFill>
              </a:rPr>
              <a:t>  </a:t>
            </a:r>
            <a:endParaRPr lang="es-ES" sz="1600" dirty="0">
              <a:solidFill>
                <a:prstClr val="white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771373" y="3661309"/>
            <a:ext cx="11649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prstClr val="white"/>
                </a:solidFill>
              </a:rPr>
              <a:t>ejemplos</a:t>
            </a:r>
            <a:endParaRPr lang="es-ES" sz="1600" dirty="0">
              <a:solidFill>
                <a:prstClr val="white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7752184" y="2060848"/>
            <a:ext cx="2304256" cy="176419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>
                <a:solidFill>
                  <a:prstClr val="black"/>
                </a:solidFill>
              </a:rPr>
              <a:t>Costos identificados </a:t>
            </a:r>
            <a:r>
              <a:rPr lang="es-ES" dirty="0">
                <a:solidFill>
                  <a:prstClr val="black"/>
                </a:solidFill>
              </a:rPr>
              <a:t>C</a:t>
            </a:r>
            <a:r>
              <a:rPr lang="es-ES" dirty="0">
                <a:solidFill>
                  <a:prstClr val="black"/>
                </a:solidFill>
              </a:rPr>
              <a:t>ostos promedios Primeras entradas primeras salidas </a:t>
            </a:r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843381" y="4536521"/>
            <a:ext cx="129614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prstClr val="white"/>
                </a:solidFill>
              </a:rPr>
              <a:t>C</a:t>
            </a:r>
            <a:r>
              <a:rPr lang="es-ES" sz="1600" dirty="0">
                <a:solidFill>
                  <a:prstClr val="white"/>
                </a:solidFill>
              </a:rPr>
              <a:t>ompras y gastos de compras </a:t>
            </a:r>
            <a:r>
              <a:rPr lang="es-ES" sz="2400" b="1" dirty="0">
                <a:solidFill>
                  <a:prstClr val="white"/>
                </a:solidFill>
              </a:rPr>
              <a:t>?</a:t>
            </a:r>
            <a:endParaRPr lang="es-ES" sz="1600" b="1" dirty="0">
              <a:solidFill>
                <a:prstClr val="white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7936330" y="5925634"/>
            <a:ext cx="2517529" cy="77793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prstClr val="black"/>
                </a:solidFill>
              </a:rPr>
              <a:t>Se registran por igual en cualquiera de las fórmulas </a:t>
            </a:r>
            <a:endParaRPr lang="es-ES" sz="1600" dirty="0">
              <a:solidFill>
                <a:prstClr val="black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948510" y="5309095"/>
            <a:ext cx="1188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prstClr val="white"/>
                </a:solidFill>
              </a:rPr>
              <a:t>Salidas de almacén </a:t>
            </a:r>
            <a:r>
              <a:rPr lang="es-ES" sz="2000" b="1" dirty="0">
                <a:solidFill>
                  <a:prstClr val="white"/>
                </a:solidFill>
              </a:rPr>
              <a:t>?</a:t>
            </a:r>
            <a:endParaRPr lang="es-ES" sz="1600" b="1" dirty="0">
              <a:solidFill>
                <a:prstClr val="white"/>
              </a:solidFill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3726312" y="6105697"/>
            <a:ext cx="2258492" cy="6822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prstClr val="black"/>
                </a:solidFill>
              </a:rPr>
              <a:t>Varían en cada una de las fórmulas </a:t>
            </a:r>
            <a:endParaRPr lang="es-ES" sz="1600" dirty="0">
              <a:solidFill>
                <a:prstClr val="black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676546" y="3700960"/>
            <a:ext cx="13813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prstClr val="white"/>
                </a:solidFill>
              </a:rPr>
              <a:t>Herramienta </a:t>
            </a:r>
            <a:endParaRPr lang="es-ES" sz="1600" dirty="0">
              <a:solidFill>
                <a:prstClr val="white"/>
              </a:solidFill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1733475" y="2620630"/>
            <a:ext cx="1872208" cy="216024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prstClr val="black"/>
                </a:solidFill>
              </a:rPr>
              <a:t>Tarjetas de almacén o programas de cómputo que permiten el control de existencias y valores  </a:t>
            </a:r>
            <a:endParaRPr lang="es-ES" sz="1600" dirty="0">
              <a:solidFill>
                <a:prstClr val="black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694918" y="6356020"/>
            <a:ext cx="1088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prstClr val="black"/>
                </a:solidFill>
              </a:rPr>
              <a:t>NIF C-4</a:t>
            </a:r>
            <a:endParaRPr lang="es-ES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661" y="1335260"/>
            <a:ext cx="1845743" cy="1285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5967" y="4964265"/>
            <a:ext cx="1162543" cy="1126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5905" y="4780871"/>
            <a:ext cx="1524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264" y="4885698"/>
            <a:ext cx="1749258" cy="103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15 Conector angular"/>
          <p:cNvCxnSpPr>
            <a:stCxn id="3" idx="0"/>
          </p:cNvCxnSpPr>
          <p:nvPr/>
        </p:nvCxnSpPr>
        <p:spPr>
          <a:xfrm rot="16200000" flipV="1">
            <a:off x="5496376" y="3591178"/>
            <a:ext cx="504285" cy="199969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18 Conector angular"/>
          <p:cNvCxnSpPr>
            <a:stCxn id="3" idx="7"/>
            <a:endCxn id="7" idx="2"/>
          </p:cNvCxnSpPr>
          <p:nvPr/>
        </p:nvCxnSpPr>
        <p:spPr>
          <a:xfrm rot="5400000" flipH="1" flipV="1">
            <a:off x="7553926" y="2772190"/>
            <a:ext cx="297531" cy="240324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21 Conector angular"/>
          <p:cNvCxnSpPr>
            <a:stCxn id="3" idx="6"/>
            <a:endCxn id="1030" idx="0"/>
          </p:cNvCxnSpPr>
          <p:nvPr/>
        </p:nvCxnSpPr>
        <p:spPr>
          <a:xfrm>
            <a:off x="6771373" y="4555373"/>
            <a:ext cx="2575521" cy="33032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23 Conector angular"/>
          <p:cNvCxnSpPr>
            <a:stCxn id="3" idx="2"/>
            <a:endCxn id="1027" idx="0"/>
          </p:cNvCxnSpPr>
          <p:nvPr/>
        </p:nvCxnSpPr>
        <p:spPr>
          <a:xfrm rot="10800000" flipV="1">
            <a:off x="4367240" y="4555372"/>
            <a:ext cx="558391" cy="40889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25 Conector angular"/>
          <p:cNvCxnSpPr>
            <a:stCxn id="3" idx="1"/>
            <a:endCxn id="13" idx="3"/>
          </p:cNvCxnSpPr>
          <p:nvPr/>
        </p:nvCxnSpPr>
        <p:spPr>
          <a:xfrm rot="16200000" flipV="1">
            <a:off x="4189897" y="3116539"/>
            <a:ext cx="421825" cy="1590249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867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83</Words>
  <Application>Microsoft Office PowerPoint</Application>
  <PresentationFormat>Panorámica</PresentationFormat>
  <Paragraphs>20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Arial</vt:lpstr>
      <vt:lpstr>1_Tema de Office</vt:lpstr>
      <vt:lpstr>TEMA: Fórmulas para asignación del costo 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Fórmulas para asignación del costo </dc:title>
  <dc:creator>Abel</dc:creator>
  <cp:lastModifiedBy>Abel</cp:lastModifiedBy>
  <cp:revision>1</cp:revision>
  <dcterms:created xsi:type="dcterms:W3CDTF">2016-07-01T14:57:17Z</dcterms:created>
  <dcterms:modified xsi:type="dcterms:W3CDTF">2016-07-01T15:02:31Z</dcterms:modified>
</cp:coreProperties>
</file>